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>
      <p:cViewPr varScale="1">
        <p:scale>
          <a:sx n="121" d="100"/>
          <a:sy n="121" d="100"/>
        </p:scale>
        <p:origin x="39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D76846-1E06-8399-D54E-08A4CDCC7E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F17452C-80B1-BE2B-A412-0DBB879D65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6016F5-8B98-BD59-DEBD-97FE15E78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8A054-1EB3-714C-9B9E-D006E15FC90B}" type="datetimeFigureOut">
              <a:rPr lang="en-US" smtClean="0"/>
              <a:t>8/14/26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161DD3-989A-216E-9D8D-78C707DCC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9546CD-B064-A940-0846-D55AEFAAA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D644-6A6A-5E4E-BA83-F6EFBE938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3321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1254C6-9B3D-B4E4-6F14-DC4C426FD3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137085-B191-6BD5-C908-C3E0A6331F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C68F2C-5E9E-C7E7-0DA3-440322DCE4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8A054-1EB3-714C-9B9E-D006E15FC90B}" type="datetimeFigureOut">
              <a:rPr lang="en-US" smtClean="0"/>
              <a:t>8/14/26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F33F47-31AA-6872-F56E-4118287210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45AEBA-445E-885E-D96B-D668044408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D644-6A6A-5E4E-BA83-F6EFBE938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553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C9B566A-F638-CD85-B648-9B0B9D91DEF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D94CD4E-B4E3-B474-92BA-406A957F07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0B8064-5C2E-7FEA-6E3A-5AF213C36C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8A054-1EB3-714C-9B9E-D006E15FC90B}" type="datetimeFigureOut">
              <a:rPr lang="en-US" smtClean="0"/>
              <a:t>8/14/26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0F01D4-5145-8EE6-8337-2E89D9C6D5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6D6513-6C95-8704-E23A-91B3B447D8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D644-6A6A-5E4E-BA83-F6EFBE938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5426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CBB143-68C2-D549-A42A-294D4837B5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FA9BBF-8C0B-752D-4AAD-F616B52817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BEDA9C-2099-847F-1136-FE22385B91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8A054-1EB3-714C-9B9E-D006E15FC90B}" type="datetimeFigureOut">
              <a:rPr lang="en-US" smtClean="0"/>
              <a:t>8/14/26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833114-DD15-C167-6D9C-D7E1E8012D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171237-3E12-79AA-3598-ADE18A4C9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D644-6A6A-5E4E-BA83-F6EFBE938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79325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D9C24D-E980-B792-ED3F-4E4CAB824B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7D468B-D1F4-81E2-E268-7129BB819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DDA275-57C7-7C57-D842-CF714A75C3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8A054-1EB3-714C-9B9E-D006E15FC90B}" type="datetimeFigureOut">
              <a:rPr lang="en-US" smtClean="0"/>
              <a:t>8/14/26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852956-A790-047F-C94B-35D4727B78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E55947-1E28-4920-1AE1-B25E44189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D644-6A6A-5E4E-BA83-F6EFBE938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092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0B7DD-839D-64C5-8B9A-EBC0A1DD6B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FC1393-82C4-22E5-4689-2860CD0674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54725B-32CB-5A30-AED5-DECFB764E1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63C1823-00A7-FCFF-0516-7F00C1E228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8A054-1EB3-714C-9B9E-D006E15FC90B}" type="datetimeFigureOut">
              <a:rPr lang="en-US" smtClean="0"/>
              <a:t>8/14/26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D7FB2A-4406-E525-D48F-D165F02446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2EEBF5-626D-32DF-625B-5BC52AC0A2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D644-6A6A-5E4E-BA83-F6EFBE938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6030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FBC7EA-A46F-BFFC-52E1-C101DB326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15C939-FF48-234D-223C-D00FDED0CF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D43059-9FA2-E77C-8E2A-6D6A2899C6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0BE04-BE9C-F0FC-0260-F436A9B64E0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0E5EAAB-28B4-B769-1CB0-BCB15A40043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3FA2C9A-126F-6296-EAB5-190DC75623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8A054-1EB3-714C-9B9E-D006E15FC90B}" type="datetimeFigureOut">
              <a:rPr lang="en-US" smtClean="0"/>
              <a:t>8/14/26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6DCB8A2-ABE7-261D-33EF-D196A7AA3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4B4C512-986D-16B1-319A-77D1B43B5D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D644-6A6A-5E4E-BA83-F6EFBE938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42784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FFA115-6DDB-8AF4-B3DB-275F091A36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968726-D16D-A990-D0D9-21FF0592BE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8A054-1EB3-714C-9B9E-D006E15FC90B}" type="datetimeFigureOut">
              <a:rPr lang="en-US" smtClean="0"/>
              <a:t>8/14/26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3FA7975-0670-F50B-209C-75F280151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04E83D-FEC9-CF6A-B2A1-49F240541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D644-6A6A-5E4E-BA83-F6EFBE938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1247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CADFB46-AF30-39B3-BDAD-9A807F337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8A054-1EB3-714C-9B9E-D006E15FC90B}" type="datetimeFigureOut">
              <a:rPr lang="en-US" smtClean="0"/>
              <a:t>8/14/26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9AB7A32-FAFB-D724-842A-A6F0BB0590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595973-1085-09DE-34D7-A111E4412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D644-6A6A-5E4E-BA83-F6EFBE938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510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33DD90-B9D0-0DB2-B530-966E0B8E83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3B6247-B6B7-E1BD-5BAA-79363AEB8C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96F717-D3CC-6A78-CCF5-A05899FA1F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4A9357-007C-70E1-7710-F843FDCD05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8A054-1EB3-714C-9B9E-D006E15FC90B}" type="datetimeFigureOut">
              <a:rPr lang="en-US" smtClean="0"/>
              <a:t>8/14/26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379771C-13C2-9BFD-0811-C8AB855799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C74793-099D-A372-F9AA-5C88019B81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D644-6A6A-5E4E-BA83-F6EFBE938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6234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391836-313C-C6BF-EAB9-D0DC6B9356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CEBF2FC-EDE6-8721-E5AF-9B5A45AA07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EBE188-5383-B955-4948-94937BD6C6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C12AC7-B963-1CC1-5453-7F7E8F6467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8A054-1EB3-714C-9B9E-D006E15FC90B}" type="datetimeFigureOut">
              <a:rPr lang="en-US" smtClean="0"/>
              <a:t>8/14/26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43AC49-B299-C2ED-C428-89580A6DAE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C1DA70-CD08-7835-7909-E60B7417CD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AD644-6A6A-5E4E-BA83-F6EFBE938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7876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AEF463A-7EF7-65CC-D453-7DB8B677A1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D4F80D-D176-F90A-3F57-260C5D79CB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B86C4C-A989-BD82-9B39-49019169C6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88A054-1EB3-714C-9B9E-D006E15FC90B}" type="datetimeFigureOut">
              <a:rPr lang="en-US" smtClean="0"/>
              <a:t>8/14/26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CDAF91-08FE-9CFC-30E7-802A697830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BF8AFB-466B-B181-4FC5-BD3F925409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8AD644-6A6A-5E4E-BA83-F6EFBE938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23154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6318444F-C93B-5443-29EE-0C6C1174C0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8372" y="2756339"/>
            <a:ext cx="11435255" cy="672661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Figtree SemiBold" pitchFamily="2" charset="0"/>
              </a:rPr>
              <a:t>Training Registration Link</a:t>
            </a:r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5C452A1-405D-8481-0BFB-18F1F70C09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632" y="199368"/>
            <a:ext cx="4409959" cy="182124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B1FE25B-4E05-37B8-B0A1-FFD858BDE8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7971" y="3660227"/>
            <a:ext cx="2596055" cy="2596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6880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</TotalTime>
  <Words>3</Words>
  <Application>Microsoft Macintosh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Figtree SemiBold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danielgeraci2@gmail.com</dc:creator>
  <cp:lastModifiedBy>danielgeraci2@gmail.com</cp:lastModifiedBy>
  <cp:revision>5</cp:revision>
  <dcterms:created xsi:type="dcterms:W3CDTF">2026-08-14T22:59:27Z</dcterms:created>
  <dcterms:modified xsi:type="dcterms:W3CDTF">2026-08-15T01:49:14Z</dcterms:modified>
</cp:coreProperties>
</file>